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8" r:id="rId10"/>
    <p:sldId id="265" r:id="rId11"/>
    <p:sldId id="269" r:id="rId12"/>
    <p:sldId id="266" r:id="rId13"/>
    <p:sldId id="267" r:id="rId14"/>
    <p:sldId id="273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77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4B220-84F1-7CED-451A-2F5FDFA827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7D1D95-4EAA-28CE-8CC8-A7A326095B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737D1-1C56-6FC1-7758-16B416DF2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017B-B27D-472A-9B3A-292421511BD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E4576-861F-B269-F746-362A51643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CCDAF-55DB-C4E1-EB4F-FAAFF46F5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5AD-1D90-4D6A-BD7C-7FAA50F53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72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61051-6774-5AD9-5861-B424EA214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2CE61-9D5D-B27F-0B39-27341B179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CB4EF-7506-06E7-403A-12D2488B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017B-B27D-472A-9B3A-292421511BD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E28F7-8D98-C3FA-0D0A-CDBAD4EC8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7509E-5B0A-7EC4-8CCA-3BC5FFB22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5AD-1D90-4D6A-BD7C-7FAA50F53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66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492D7-B660-EDF9-DAD4-E16147E87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FFA40-6CCE-201C-C301-F16318DCA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E8055-7FE5-461E-9C81-F876FE215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017B-B27D-472A-9B3A-292421511BD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832E1-0F7D-3E17-2E7B-9C868238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42469-39AF-609C-C6DC-BB2096614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5AD-1D90-4D6A-BD7C-7FAA50F53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56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796FF-6BE3-3EFE-B971-E4B8ADFE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A2527-B109-1661-918D-EB32C37E8B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5E7778-91EC-1700-4A9B-40E335695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AEDB1E-4AE0-2AA7-FE7A-560D3BB9D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017B-B27D-472A-9B3A-292421511BD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44528-5C7F-C35F-4D20-EBC5FA336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0A4757-CE2A-7609-7FD4-A342AF077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5AD-1D90-4D6A-BD7C-7FAA50F53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195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2B23E-49A7-7607-B655-478062F17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271F7-B235-9D29-9B59-F0EF98AA4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F12A4-7352-BAEA-44C0-27BBE0D8AF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7AA6F0-785F-2050-80E2-4586F7743F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179131-743A-D8E5-4BF2-090A614E9F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53DB80-107F-91E4-B40C-87AD32A39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017B-B27D-472A-9B3A-292421511BD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B93ABC-959E-D919-0153-5781C5C18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FE2FC6-EAB4-EA40-CF9C-E9B994DA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5AD-1D90-4D6A-BD7C-7FAA50F53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32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B95AE-E47D-F814-3E65-7113F2BD2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021E89-8E06-6197-4B2B-8880ECB5C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017B-B27D-472A-9B3A-292421511BD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2A3749-C17E-792B-1F08-DE544F343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CA1871-EA6B-588C-498F-6F3DCD6D0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5AD-1D90-4D6A-BD7C-7FAA50F53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4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9EF8A6-83AE-CFF0-C0BF-EF1766228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017B-B27D-472A-9B3A-292421511BD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AA958F-ACF7-82AC-56A4-9D0B73BD2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D9114-2764-C5F1-FDC5-E82FE60C0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5AD-1D90-4D6A-BD7C-7FAA50F53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28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AF9EA-A44D-F1B0-216B-99BF7A24A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366A6-D56C-C2DC-EDB7-B6F0CAE0B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27A293-9AA0-25D2-16CD-EA4978969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0D879B-40A2-1EC5-EE30-64B820F5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017B-B27D-472A-9B3A-292421511BD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24A0CE-E9D5-CCD1-6C75-3E48E647A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AB41A1-262B-AF5C-F8F7-D1FB27FE7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5AD-1D90-4D6A-BD7C-7FAA50F53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698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8AC71-C1CA-9DF6-42F5-BD2D35566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C7FBCB-B82B-5053-40A4-63260E855C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93A85-1341-D3E8-1E52-A4FDAA0EB4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79C9A-D94F-3753-E952-5DCD050A0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017B-B27D-472A-9B3A-292421511BD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6DD0F-1196-611D-E47E-EDE5E2F14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27B2F-6C16-8C11-ADF1-082AE415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5AD-1D90-4D6A-BD7C-7FAA50F53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84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EC7DF-CB51-F2DC-D473-683D598E6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0C0774-39BA-2DBD-76F0-0CAEB025A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EFC06-4CE5-A114-840A-CF4978081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017B-B27D-472A-9B3A-292421511BD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13373-6663-1D50-1A2F-BFEB7B619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5CF5D-2716-AC30-AA3B-9EA329785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5AD-1D90-4D6A-BD7C-7FAA50F53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23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814C70-9849-665F-A31C-B9D4BC064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C51001-62BC-A49B-B6F5-BC5786193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F3BAD-929B-5970-07C9-B073BD493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017B-B27D-472A-9B3A-292421511BD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D3F9F-5534-4612-0495-8639985E8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0A30D-9721-91E7-F0F3-39253F970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5AD-1D90-4D6A-BD7C-7FAA50F53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261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E77BD4-7D8A-8226-B2E5-668D8337A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1F86A-3091-21CC-E438-DBB9F2F65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1025-912A-9AD8-2B60-4535CD58B1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4017B-B27D-472A-9B3A-292421511BD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917EE-F205-0421-E6CD-D0C548205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00737-EC4D-3493-6955-CD79A3C6B8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F95AD-1D90-4D6A-BD7C-7FAA50F53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81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D0652-8368-EC67-6B9D-7BC38D0411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en-US" b="1" dirty="0"/>
            </a:br>
            <a:r>
              <a:rPr lang="en-US" b="1" dirty="0"/>
              <a:t>NEW HANOVER HIGH SCHOOL</a:t>
            </a:r>
            <a:br>
              <a:rPr lang="en-US" b="1" dirty="0"/>
            </a:br>
            <a:r>
              <a:rPr lang="en-US" b="1" dirty="0"/>
              <a:t>CLASS OF 1954</a:t>
            </a:r>
            <a:br>
              <a:rPr lang="en-US" b="1" dirty="0"/>
            </a:br>
            <a:r>
              <a:rPr lang="en-US" b="1" dirty="0"/>
              <a:t>35</a:t>
            </a:r>
            <a:r>
              <a:rPr lang="en-US" b="1" baseline="30000" dirty="0"/>
              <a:t>TH</a:t>
            </a:r>
            <a:r>
              <a:rPr lang="en-US" b="1" dirty="0"/>
              <a:t> CLASS REUNION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50772C-486B-B270-E620-938BC7E65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689905"/>
          </a:xfrm>
        </p:spPr>
        <p:txBody>
          <a:bodyPr>
            <a:normAutofit/>
          </a:bodyPr>
          <a:lstStyle/>
          <a:p>
            <a:r>
              <a:rPr lang="en-US" sz="4800" dirty="0"/>
              <a:t>DINNER/DANCE</a:t>
            </a:r>
          </a:p>
          <a:p>
            <a:r>
              <a:rPr lang="en-US" sz="4800" dirty="0"/>
              <a:t>SATURDAY JULY 22, 1989</a:t>
            </a:r>
          </a:p>
          <a:p>
            <a:r>
              <a:rPr lang="en-US" sz="4800" dirty="0"/>
              <a:t>PINE VALLEY COUNTRY CLUB</a:t>
            </a: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22963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C40AC3B-FA17-EE2F-D856-D75F92E41C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2B9EF4-AC5A-2953-97AA-11E4F290F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52400"/>
            <a:ext cx="12192000" cy="6857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4B73C9-2D4A-DBE5-241C-57D47CE30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0480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87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talking&#10;&#10;Description automatically generated with low confidence">
            <a:extLst>
              <a:ext uri="{FF2B5EF4-FFF2-40B4-BE49-F238E27FC236}">
                <a16:creationId xmlns:a16="http://schemas.microsoft.com/office/drawing/2014/main" id="{9E8D21B3-DB64-52DA-539D-062FC97E5F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06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F7A90CB-A0E4-6B76-0A2D-FD0F354965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954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person, wall, indoor&#10;&#10;Description automatically generated">
            <a:extLst>
              <a:ext uri="{FF2B5EF4-FFF2-40B4-BE49-F238E27FC236}">
                <a16:creationId xmlns:a16="http://schemas.microsoft.com/office/drawing/2014/main" id="{69888BAE-A44F-39B6-6118-255BCB9DD8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60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E013809-7493-58DF-8271-D3F325AAAC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535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">
            <a:extLst>
              <a:ext uri="{FF2B5EF4-FFF2-40B4-BE49-F238E27FC236}">
                <a16:creationId xmlns:a16="http://schemas.microsoft.com/office/drawing/2014/main" id="{0797B7F5-7A0A-BC95-71D1-43188A2627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6" b="1040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96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and person posing for a picture&#10;&#10;Description automatically generated with medium confidence">
            <a:extLst>
              <a:ext uri="{FF2B5EF4-FFF2-40B4-BE49-F238E27FC236}">
                <a16:creationId xmlns:a16="http://schemas.microsoft.com/office/drawing/2014/main" id="{55C3549E-15A3-310D-ABAD-5247AB96F6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27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person, holding, people&#10;&#10;Description automatically generated">
            <a:extLst>
              <a:ext uri="{FF2B5EF4-FFF2-40B4-BE49-F238E27FC236}">
                <a16:creationId xmlns:a16="http://schemas.microsoft.com/office/drawing/2014/main" id="{C3AC7D62-39E4-4C3F-0D95-051B1E614A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195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ouple of men sitting at a table with flowers and glasses&#10;&#10;Description automatically generated with low confidence">
            <a:extLst>
              <a:ext uri="{FF2B5EF4-FFF2-40B4-BE49-F238E27FC236}">
                <a16:creationId xmlns:a16="http://schemas.microsoft.com/office/drawing/2014/main" id="{5E0CF3A9-2D36-0CCC-0669-78B913C532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612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few women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209C900F-B278-B47C-005B-F96B5049CC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0" b="1371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93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itting in a room&#10;&#10;Description automatically generated with low confidence">
            <a:extLst>
              <a:ext uri="{FF2B5EF4-FFF2-40B4-BE49-F238E27FC236}">
                <a16:creationId xmlns:a16="http://schemas.microsoft.com/office/drawing/2014/main" id="{FF4D9ACE-8D2E-ECD8-3F6F-4BD88D28D8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8" b="977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609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AC9DDDE7-BE08-7456-79B1-A59AAB0831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1" b="899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43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and person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2C3AA1AE-27C0-E28E-0438-2E6F30142C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4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0A4F4C0-9D2B-3D18-A3AD-BBCA18232C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" b="1493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53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men standing in a room&#10;&#10;Description automatically generated with medium confidence">
            <a:extLst>
              <a:ext uri="{FF2B5EF4-FFF2-40B4-BE49-F238E27FC236}">
                <a16:creationId xmlns:a16="http://schemas.microsoft.com/office/drawing/2014/main" id="{F4EBF048-46E7-591D-A392-AA17E7A92B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60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men posing for a photo&#10;&#10;Description automatically generated">
            <a:extLst>
              <a:ext uri="{FF2B5EF4-FFF2-40B4-BE49-F238E27FC236}">
                <a16:creationId xmlns:a16="http://schemas.microsoft.com/office/drawing/2014/main" id="{79BF24F1-2112-AADA-9F74-CF87717D66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86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26</Words>
  <Application>Microsoft Office PowerPoint</Application>
  <PresentationFormat>Widescreen</PresentationFormat>
  <Paragraphs>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  NEW HANOVER HIGH SCHOOL CLASS OF 1954 35TH CLASS REUNION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NEW HANOVER HIGH SCHOOL CLASS OF 1954 35TH CLASS REUNION</dc:title>
  <dc:creator>Bill K Teague</dc:creator>
  <cp:lastModifiedBy>Bill K Teague</cp:lastModifiedBy>
  <cp:revision>2</cp:revision>
  <dcterms:created xsi:type="dcterms:W3CDTF">2023-02-06T16:45:21Z</dcterms:created>
  <dcterms:modified xsi:type="dcterms:W3CDTF">2023-02-07T12:33:42Z</dcterms:modified>
</cp:coreProperties>
</file>